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4B4BA745-6928-46F0-961D-318F77A1995C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023036D-31F7-44D2-8E53-D06258D61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44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A745-6928-46F0-961D-318F77A1995C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3036D-31F7-44D2-8E53-D06258D61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969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A745-6928-46F0-961D-318F77A1995C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3036D-31F7-44D2-8E53-D06258D61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006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A745-6928-46F0-961D-318F77A1995C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3036D-31F7-44D2-8E53-D06258D61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699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A745-6928-46F0-961D-318F77A1995C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3036D-31F7-44D2-8E53-D06258D61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21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A745-6928-46F0-961D-318F77A1995C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3036D-31F7-44D2-8E53-D06258D61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639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A745-6928-46F0-961D-318F77A1995C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3036D-31F7-44D2-8E53-D06258D61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780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A745-6928-46F0-961D-318F77A1995C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3036D-31F7-44D2-8E53-D06258D617A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1719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A745-6928-46F0-961D-318F77A1995C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3036D-31F7-44D2-8E53-D06258D61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080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A745-6928-46F0-961D-318F77A1995C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3036D-31F7-44D2-8E53-D06258D61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084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A745-6928-46F0-961D-318F77A1995C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3036D-31F7-44D2-8E53-D06258D61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79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A745-6928-46F0-961D-318F77A1995C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3036D-31F7-44D2-8E53-D06258D61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731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A745-6928-46F0-961D-318F77A1995C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3036D-31F7-44D2-8E53-D06258D61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781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A745-6928-46F0-961D-318F77A1995C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3036D-31F7-44D2-8E53-D06258D61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7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A745-6928-46F0-961D-318F77A1995C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3036D-31F7-44D2-8E53-D06258D61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236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A745-6928-46F0-961D-318F77A1995C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3036D-31F7-44D2-8E53-D06258D61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70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A745-6928-46F0-961D-318F77A1995C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3036D-31F7-44D2-8E53-D06258D61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09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B4BA745-6928-46F0-961D-318F77A1995C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023036D-31F7-44D2-8E53-D06258D61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1569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AB5F-065B-B62F-2C82-EFB56DC2C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4324" y="1085850"/>
            <a:ext cx="7458075" cy="200025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Bernard MT Condensed" panose="02050806060905020404" pitchFamily="18" charset="0"/>
              </a:rPr>
              <a:t> Flipkart website automation using selenium and </a:t>
            </a:r>
            <a:r>
              <a:rPr lang="en-US" dirty="0" err="1">
                <a:latin typeface="Bernard MT Condensed" panose="02050806060905020404" pitchFamily="18" charset="0"/>
              </a:rPr>
              <a:t>jenkins</a:t>
            </a:r>
            <a:r>
              <a:rPr lang="en-US" dirty="0">
                <a:latin typeface="Bernard MT Condensed" panose="02050806060905020404" pitchFamily="18" charset="0"/>
              </a:rPr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88F399-70B8-E70E-0B14-FCF70802D2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84673" y="4196442"/>
            <a:ext cx="7197726" cy="903514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tx2"/>
                </a:solidFill>
                <a:latin typeface="Aharoni" panose="020B0604020202020204" pitchFamily="2" charset="-79"/>
                <a:ea typeface="ADLaM Display" panose="020B0604020202020204" pitchFamily="2" charset="0"/>
                <a:cs typeface="Aharoni" panose="020B0604020202020204" pitchFamily="2" charset="-79"/>
              </a:rPr>
              <a:t>Presented</a:t>
            </a:r>
            <a:r>
              <a:rPr lang="en-US" dirty="0">
                <a:solidFill>
                  <a:schemeClr val="tx2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 by :  vasa </a:t>
            </a:r>
            <a:r>
              <a:rPr lang="en-US" dirty="0" err="1">
                <a:solidFill>
                  <a:schemeClr val="tx2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jothika</a:t>
            </a:r>
            <a:r>
              <a:rPr lang="en-US" dirty="0">
                <a:solidFill>
                  <a:schemeClr val="tx2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 Ganga</a:t>
            </a:r>
          </a:p>
          <a:p>
            <a:r>
              <a:rPr lang="en-US" dirty="0">
                <a:solidFill>
                  <a:schemeClr val="tx2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Emp id - 201328</a:t>
            </a:r>
          </a:p>
        </p:txBody>
      </p:sp>
    </p:spTree>
    <p:extLst>
      <p:ext uri="{BB962C8B-B14F-4D97-AF65-F5344CB8AC3E}">
        <p14:creationId xmlns:p14="http://schemas.microsoft.com/office/powerpoint/2010/main" val="529316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C2987BF-4EB4-72CB-55A2-3AD420E31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05" y="983974"/>
            <a:ext cx="5975695" cy="4621696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EFF0342-F38C-B99C-233F-DE65A5B3A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179" y="983974"/>
            <a:ext cx="5854516" cy="462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97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89E3DA9-7A05-C9ED-A3D6-63C741FDB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88964"/>
            <a:ext cx="5943600" cy="545623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EE6C91F-670C-6F8E-604B-4FA92B3021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588964"/>
            <a:ext cx="5791200" cy="545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32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26775-70B8-C1E0-602F-9811F0653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875" y="342900"/>
            <a:ext cx="5288353" cy="10096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Bernard MT Condensed" panose="02050806060905020404" pitchFamily="18" charset="0"/>
              </a:rPr>
              <a:t>                    Jenkins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DBF125F-DD36-CFA4-DF7C-F11157258E8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0571" r="10571"/>
          <a:stretch>
            <a:fillRect/>
          </a:stretch>
        </p:blipFill>
        <p:spPr>
          <a:xfrm>
            <a:off x="8984298" y="1876425"/>
            <a:ext cx="2303462" cy="219075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9F9FE-2535-6601-5BAD-B8C7F288E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1747520"/>
            <a:ext cx="7726680" cy="3342640"/>
          </a:xfrm>
        </p:spPr>
        <p:txBody>
          <a:bodyPr>
            <a:normAutofit/>
          </a:bodyPr>
          <a:lstStyle/>
          <a:p>
            <a:r>
              <a:rPr lang="en-US" sz="2400" dirty="0"/>
              <a:t>Jenkins is a popular open-source automation server that can be used for continuous integration and continuous delivery (CI/CD) of software projects ,including Selenium tests.</a:t>
            </a:r>
          </a:p>
          <a:p>
            <a:r>
              <a:rPr lang="en-US" sz="2400" dirty="0"/>
              <a:t>With Jenkins ,you can automate the build , test, and deployment processes of Selenium tests.</a:t>
            </a:r>
          </a:p>
        </p:txBody>
      </p:sp>
    </p:spTree>
    <p:extLst>
      <p:ext uri="{BB962C8B-B14F-4D97-AF65-F5344CB8AC3E}">
        <p14:creationId xmlns:p14="http://schemas.microsoft.com/office/powerpoint/2010/main" val="368999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85C17-792C-0B24-CD12-8EFA91E87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41" y="609601"/>
            <a:ext cx="10319386" cy="883920"/>
          </a:xfrm>
        </p:spPr>
        <p:txBody>
          <a:bodyPr>
            <a:noAutofit/>
          </a:bodyPr>
          <a:lstStyle/>
          <a:p>
            <a:r>
              <a:rPr lang="en-US" dirty="0">
                <a:latin typeface="Bernard MT Condensed" panose="02050806060905020404" pitchFamily="18" charset="0"/>
              </a:rPr>
              <a:t>                                Jenkins Build UI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7177BD6-EB8C-C783-51F7-143DEE242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94" y="1148080"/>
            <a:ext cx="9898097" cy="556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93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22D14-9533-AB90-13AD-CA5A429AC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38400"/>
            <a:ext cx="10131425" cy="1456267"/>
          </a:xfrm>
        </p:spPr>
        <p:txBody>
          <a:bodyPr/>
          <a:lstStyle/>
          <a:p>
            <a:r>
              <a:rPr lang="en-US" dirty="0">
                <a:latin typeface="Bernard MT Condensed" panose="02050806060905020404" pitchFamily="18" charset="0"/>
              </a:rPr>
              <a:t>                               Thank you</a:t>
            </a:r>
          </a:p>
        </p:txBody>
      </p:sp>
    </p:spTree>
    <p:extLst>
      <p:ext uri="{BB962C8B-B14F-4D97-AF65-F5344CB8AC3E}">
        <p14:creationId xmlns:p14="http://schemas.microsoft.com/office/powerpoint/2010/main" val="3346529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D2650-39D9-52AC-BC6F-B05AD727F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538690"/>
            <a:ext cx="6800850" cy="1456267"/>
          </a:xfrm>
        </p:spPr>
        <p:txBody>
          <a:bodyPr/>
          <a:lstStyle/>
          <a:p>
            <a:r>
              <a:rPr lang="en-US" dirty="0">
                <a:latin typeface="Bernard MT Condensed" panose="02050806060905020404" pitchFamily="18" charset="0"/>
              </a:rPr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7AF07-5D27-DD64-450A-C060D517D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499" y="1266824"/>
            <a:ext cx="5829301" cy="2790825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INTRODUCTION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SELENIUM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POM</a:t>
            </a:r>
            <a:r>
              <a:rPr lang="en-US" dirty="0"/>
              <a:t>.</a:t>
            </a: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XML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JUNIT</a:t>
            </a:r>
            <a:r>
              <a:rPr lang="en-US" dirty="0"/>
              <a:t>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JENKINS</a:t>
            </a:r>
          </a:p>
        </p:txBody>
      </p:sp>
    </p:spTree>
    <p:extLst>
      <p:ext uri="{BB962C8B-B14F-4D97-AF65-F5344CB8AC3E}">
        <p14:creationId xmlns:p14="http://schemas.microsoft.com/office/powerpoint/2010/main" val="709880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A515F-BFFE-12DD-44E5-D066A3F4B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      </a:t>
            </a:r>
            <a:r>
              <a:rPr lang="en-US" dirty="0" err="1">
                <a:latin typeface="Bernard MT Condensed" panose="02050806060905020404" pitchFamily="18" charset="0"/>
              </a:rPr>
              <a:t>iNTRODUCTION</a:t>
            </a:r>
            <a:endParaRPr lang="en-US" dirty="0">
              <a:latin typeface="Bernard MT Condensed" panose="020508060609050204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B72E1-5C1E-E320-D167-1CF1B002D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1" y="818092"/>
            <a:ext cx="10131425" cy="3649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Presentation is about the automating the website using Selenium Tools and shows the process of automation and we can load the site and perform various functionalities using Testing Framework.</a:t>
            </a:r>
          </a:p>
        </p:txBody>
      </p:sp>
    </p:spTree>
    <p:extLst>
      <p:ext uri="{BB962C8B-B14F-4D97-AF65-F5344CB8AC3E}">
        <p14:creationId xmlns:p14="http://schemas.microsoft.com/office/powerpoint/2010/main" val="2957058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E38F7-4718-85AF-B820-13726A33D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362" y="579756"/>
            <a:ext cx="9391650" cy="714374"/>
          </a:xfrm>
        </p:spPr>
        <p:txBody>
          <a:bodyPr/>
          <a:lstStyle/>
          <a:p>
            <a:r>
              <a:rPr lang="en-US" dirty="0"/>
              <a:t>                                             </a:t>
            </a:r>
            <a:r>
              <a:rPr lang="en-US" dirty="0">
                <a:latin typeface="Bernard MT Condensed" panose="02050806060905020404" pitchFamily="18" charset="0"/>
              </a:rPr>
              <a:t>SELENIUM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CF487C9-77E4-F77A-D2C5-8D2C9FD1E4B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1690" r="11690"/>
          <a:stretch>
            <a:fillRect/>
          </a:stretch>
        </p:blipFill>
        <p:spPr>
          <a:xfrm>
            <a:off x="9763124" y="1814194"/>
            <a:ext cx="2009775" cy="207645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FE107-AEBF-B020-727F-F9705F39B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1860" y="1938019"/>
            <a:ext cx="8286750" cy="1828800"/>
          </a:xfrm>
        </p:spPr>
        <p:txBody>
          <a:bodyPr anchor="ctr">
            <a:noAutofit/>
          </a:bodyPr>
          <a:lstStyle/>
          <a:p>
            <a:r>
              <a:rPr lang="en-US" sz="2400" dirty="0"/>
              <a:t>Selenium is an open source , providing  a versatile framework automating web </a:t>
            </a:r>
            <a:r>
              <a:rPr lang="en-US" sz="2400" dirty="0" err="1"/>
              <a:t>applications.Selenium</a:t>
            </a:r>
            <a:r>
              <a:rPr lang="en-US" sz="2400" dirty="0"/>
              <a:t> automates web browsers,  aiding in functional testing.</a:t>
            </a:r>
          </a:p>
          <a:p>
            <a:r>
              <a:rPr lang="en-US" sz="2400" dirty="0"/>
              <a:t>Selenium supports multiple programming languages and offers features like navigation and data extraction . The WebDriver component acts as bridge between automation scripts and web browsers , enabling control over browser actions</a:t>
            </a:r>
            <a:r>
              <a:rPr lang="en-US" sz="2000" dirty="0"/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3338557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4E0ED-15F3-1D32-B164-ACBE1636B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3673" y="228600"/>
            <a:ext cx="5805207" cy="858520"/>
          </a:xfrm>
        </p:spPr>
        <p:txBody>
          <a:bodyPr/>
          <a:lstStyle/>
          <a:p>
            <a:r>
              <a:rPr lang="en-US" dirty="0">
                <a:latin typeface="Bernard MT Condensed" panose="02050806060905020404" pitchFamily="18" charset="0"/>
              </a:rPr>
              <a:t>                    </a:t>
            </a:r>
            <a:r>
              <a:rPr lang="en-US" dirty="0" err="1">
                <a:latin typeface="Bernard MT Condensed" panose="02050806060905020404" pitchFamily="18" charset="0"/>
              </a:rPr>
              <a:t>Pom.Xml</a:t>
            </a:r>
            <a:endParaRPr lang="en-US" dirty="0">
              <a:latin typeface="Bernard MT Condensed" panose="02050806060905020404" pitchFamily="18" charset="0"/>
            </a:endParaRPr>
          </a:p>
        </p:txBody>
      </p:sp>
      <p:pic>
        <p:nvPicPr>
          <p:cNvPr id="6" name="Picture Placeholder 5" descr="&#10;&#10;Description automatically generated">
            <a:extLst>
              <a:ext uri="{FF2B5EF4-FFF2-40B4-BE49-F238E27FC236}">
                <a16:creationId xmlns:a16="http://schemas.microsoft.com/office/drawing/2014/main" id="{2EC5B08F-8815-F073-F67A-88679969082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21" b="12721"/>
          <a:stretch>
            <a:fillRect/>
          </a:stretch>
        </p:blipFill>
        <p:spPr>
          <a:xfrm>
            <a:off x="914063" y="1248886"/>
            <a:ext cx="10004425" cy="436022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6E955E-050A-AB62-0537-A0D8218BB6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4063" y="5608320"/>
            <a:ext cx="10430212" cy="102108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In Pom.xml ,Selenium-java and </a:t>
            </a:r>
            <a:r>
              <a:rPr lang="en-US" dirty="0" err="1"/>
              <a:t>webdrivermanager</a:t>
            </a:r>
            <a:r>
              <a:rPr lang="en-US" dirty="0"/>
              <a:t> and </a:t>
            </a:r>
            <a:r>
              <a:rPr lang="en-US" dirty="0" err="1"/>
              <a:t>testng</a:t>
            </a:r>
            <a:r>
              <a:rPr lang="en-US" dirty="0"/>
              <a:t> dependencies are included.</a:t>
            </a:r>
          </a:p>
        </p:txBody>
      </p:sp>
    </p:spTree>
    <p:extLst>
      <p:ext uri="{BB962C8B-B14F-4D97-AF65-F5344CB8AC3E}">
        <p14:creationId xmlns:p14="http://schemas.microsoft.com/office/powerpoint/2010/main" val="102384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973C5-2C43-DDB8-A452-EAE6101C7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1" y="-182880"/>
            <a:ext cx="10131425" cy="1456267"/>
          </a:xfrm>
        </p:spPr>
        <p:txBody>
          <a:bodyPr/>
          <a:lstStyle/>
          <a:p>
            <a:r>
              <a:rPr lang="en-US" dirty="0"/>
              <a:t>                                       </a:t>
            </a:r>
            <a:r>
              <a:rPr lang="en-US" dirty="0">
                <a:latin typeface="Bernard MT Condensed" panose="02050806060905020404" pitchFamily="18" charset="0"/>
              </a:rPr>
              <a:t>Source Code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9BA85BB-1946-E5D5-897F-6D8976E19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680" y="1273387"/>
            <a:ext cx="9723120" cy="498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29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20376-7405-373A-0613-3BB8CE0FA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228600"/>
            <a:ext cx="10572750" cy="685800"/>
          </a:xfrm>
        </p:spPr>
        <p:txBody>
          <a:bodyPr/>
          <a:lstStyle/>
          <a:p>
            <a:r>
              <a:rPr lang="en-US" dirty="0">
                <a:latin typeface="Bernard MT Condensed" panose="02050806060905020404" pitchFamily="18" charset="0"/>
              </a:rPr>
              <a:t>                      </a:t>
            </a:r>
            <a:r>
              <a:rPr lang="en-US" sz="3600" dirty="0">
                <a:latin typeface="Bernard MT Condensed" panose="02050806060905020404" pitchFamily="18" charset="0"/>
              </a:rPr>
              <a:t>                    </a:t>
            </a:r>
            <a:r>
              <a:rPr lang="en-US" dirty="0">
                <a:latin typeface="Bernard MT Condensed" panose="02050806060905020404" pitchFamily="18" charset="0"/>
              </a:rPr>
              <a:t>  </a:t>
            </a:r>
            <a:r>
              <a:rPr lang="en-US" sz="3600" dirty="0">
                <a:latin typeface="Bernard MT Condensed" panose="02050806060905020404" pitchFamily="18" charset="0"/>
              </a:rPr>
              <a:t>Junit</a:t>
            </a:r>
            <a:endParaRPr lang="en-US" sz="3600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2795A841-8CD3-EE18-7944-5806E91684F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0978" b="10978"/>
          <a:stretch>
            <a:fillRect/>
          </a:stretch>
        </p:blipFill>
        <p:spPr>
          <a:xfrm>
            <a:off x="8018168" y="1583690"/>
            <a:ext cx="3792831" cy="257175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6F9C75-ACE3-E2B3-11C7-8D912443DD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120" y="1583690"/>
            <a:ext cx="6639560" cy="4476116"/>
          </a:xfrm>
        </p:spPr>
        <p:txBody>
          <a:bodyPr>
            <a:normAutofit/>
          </a:bodyPr>
          <a:lstStyle/>
          <a:p>
            <a:r>
              <a:rPr lang="en-US" sz="2400" dirty="0"/>
              <a:t>In selenium , Junit  is commonly used as at testing framework to write and execute test cases.</a:t>
            </a:r>
          </a:p>
          <a:p>
            <a:r>
              <a:rPr lang="en-US" sz="2400" dirty="0"/>
              <a:t>Junit provides a set of annotations and assertions that can be used to define and verify the expected behavior of selenium tests.</a:t>
            </a:r>
          </a:p>
          <a:p>
            <a:r>
              <a:rPr lang="en-US" sz="2400" dirty="0"/>
              <a:t>The </a:t>
            </a:r>
            <a:r>
              <a:rPr lang="en-US" sz="2400" dirty="0" err="1"/>
              <a:t>org.junit</a:t>
            </a:r>
            <a:r>
              <a:rPr lang="en-US" sz="2400" dirty="0"/>
              <a:t> package contains many interfaces and classes for </a:t>
            </a:r>
            <a:r>
              <a:rPr lang="en-US" sz="2400" dirty="0" err="1"/>
              <a:t>junit</a:t>
            </a:r>
            <a:r>
              <a:rPr lang="en-US" sz="2400" dirty="0"/>
              <a:t> test such as assert Test, Before ,After </a:t>
            </a:r>
            <a:r>
              <a:rPr lang="en-US" sz="2400" dirty="0" err="1"/>
              <a:t>etc</a:t>
            </a:r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15069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04805D5-D54B-2367-9A61-F3CDA83F4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784" y="758022"/>
            <a:ext cx="8270240" cy="2767498"/>
          </a:xfrm>
          <a:prstGeom prst="rect">
            <a:avLst/>
          </a:prstGeom>
        </p:spPr>
      </p:pic>
      <p:pic>
        <p:nvPicPr>
          <p:cNvPr id="9" name="Picture 8" descr="A computer code with text&#10;&#10;Description automatically generated">
            <a:extLst>
              <a:ext uri="{FF2B5EF4-FFF2-40B4-BE49-F238E27FC236}">
                <a16:creationId xmlns:a16="http://schemas.microsoft.com/office/drawing/2014/main" id="{961B1145-6E2C-3EC4-79A7-43487D5F0D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784" y="3525520"/>
            <a:ext cx="8296335" cy="33636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7C57B7-CB65-C2A6-4E43-41E5CF11EEB8}"/>
              </a:ext>
            </a:extLst>
          </p:cNvPr>
          <p:cNvSpPr txBox="1"/>
          <p:nvPr/>
        </p:nvSpPr>
        <p:spPr>
          <a:xfrm>
            <a:off x="1571625" y="154424"/>
            <a:ext cx="8405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latin typeface="Bernard MT Condensed" panose="02050806060905020404" pitchFamily="18" charset="0"/>
              </a:rPr>
              <a:t>                                                          JUNIT</a:t>
            </a:r>
            <a:r>
              <a:rPr lang="en-US" sz="1800" dirty="0"/>
              <a:t> </a:t>
            </a:r>
            <a:r>
              <a:rPr lang="en-US" sz="1800" dirty="0">
                <a:latin typeface="Bernard MT Condensed" panose="02050806060905020404" pitchFamily="18" charset="0"/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289324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66CD4-052F-19D2-3A04-A69B2999D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120" y="609601"/>
            <a:ext cx="9730106" cy="599440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                                 </a:t>
            </a:r>
            <a:r>
              <a:rPr lang="en-US" sz="4000" dirty="0">
                <a:latin typeface="Bernard MT Condensed" panose="02050806060905020404" pitchFamily="18" charset="0"/>
              </a:rPr>
              <a:t>Output</a:t>
            </a:r>
            <a:br>
              <a:rPr lang="en-US" sz="4000" dirty="0">
                <a:latin typeface="Bernard MT Condensed" panose="02050806060905020404" pitchFamily="18" charset="0"/>
              </a:rPr>
            </a:br>
            <a:endParaRPr lang="en-US" sz="4000" dirty="0">
              <a:latin typeface="Bernard MT Condensed" panose="02050806060905020404" pitchFamily="18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D79CB58-3752-22FD-C849-3A87E68FB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8" y="1361440"/>
            <a:ext cx="5909732" cy="413512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A3A24B9-B6FD-93B3-E974-A7F4C7A83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61440"/>
            <a:ext cx="6021492" cy="413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605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167</TotalTime>
  <Words>269</Words>
  <Application>Microsoft Office PowerPoint</Application>
  <PresentationFormat>Widescreen</PresentationFormat>
  <Paragraphs>29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Aharoni</vt:lpstr>
      <vt:lpstr>Arial</vt:lpstr>
      <vt:lpstr>Bernard MT Condensed</vt:lpstr>
      <vt:lpstr>Calibri</vt:lpstr>
      <vt:lpstr>Calibri Light</vt:lpstr>
      <vt:lpstr>Courier New</vt:lpstr>
      <vt:lpstr>Celestial</vt:lpstr>
      <vt:lpstr> Flipkart website automation using selenium and jenkins </vt:lpstr>
      <vt:lpstr>Content</vt:lpstr>
      <vt:lpstr>                                iNTRODUCTION</vt:lpstr>
      <vt:lpstr>                                             SELENIUM</vt:lpstr>
      <vt:lpstr>                    Pom.Xml</vt:lpstr>
      <vt:lpstr>                                       Source Code</vt:lpstr>
      <vt:lpstr>                                            Junit</vt:lpstr>
      <vt:lpstr>PowerPoint Presentation</vt:lpstr>
      <vt:lpstr>                                          Output </vt:lpstr>
      <vt:lpstr>PowerPoint Presentation</vt:lpstr>
      <vt:lpstr>PowerPoint Presentation</vt:lpstr>
      <vt:lpstr>                    Jenkins</vt:lpstr>
      <vt:lpstr>                                Jenkins Build UI </vt:lpstr>
      <vt:lpstr>                            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Flipkart website automation using selenium and jenkins </dc:title>
  <dc:creator>Vasa Ganga</dc:creator>
  <cp:lastModifiedBy>Vasa Ganga</cp:lastModifiedBy>
  <cp:revision>1</cp:revision>
  <dcterms:created xsi:type="dcterms:W3CDTF">2023-10-04T16:38:35Z</dcterms:created>
  <dcterms:modified xsi:type="dcterms:W3CDTF">2023-10-04T19:26:32Z</dcterms:modified>
</cp:coreProperties>
</file>